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1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3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8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2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2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2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45BBA-1083-43FC-BCE1-C249312D9801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54C5-D373-423B-BAA3-EAEB7EF69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2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hyperlink" Target="mailto:rpdodd87@putnamcitystudent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P.H.U.N. Club will meet </a:t>
            </a:r>
            <a:r>
              <a:rPr lang="en-US" dirty="0" smtClean="0"/>
              <a:t>today </a:t>
            </a:r>
            <a:r>
              <a:rPr lang="en-US" dirty="0"/>
              <a:t>after school</a:t>
            </a:r>
            <a:r>
              <a:rPr lang="en-US" dirty="0" smtClean="0"/>
              <a:t>! Every student is </a:t>
            </a:r>
            <a:r>
              <a:rPr lang="en-US" dirty="0" smtClean="0"/>
              <a:t>welcome.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472" y="1981200"/>
            <a:ext cx="28194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reverence to Dr. King</a:t>
            </a:r>
            <a:r>
              <a:rPr lang="en-US" smtClean="0"/>
              <a:t>, today’s </a:t>
            </a:r>
            <a:r>
              <a:rPr lang="en-US" dirty="0" smtClean="0"/>
              <a:t>PHUN club will be reviewing some of </a:t>
            </a:r>
            <a:r>
              <a:rPr lang="en-US" smtClean="0"/>
              <a:t>his work.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36229" y="1752600"/>
            <a:ext cx="1905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Starting at 3:20 in G112</a:t>
            </a:r>
          </a:p>
          <a:p>
            <a:endParaRPr lang="en-US" dirty="0" smtClean="0"/>
          </a:p>
          <a:p>
            <a:r>
              <a:rPr lang="en-US" dirty="0" smtClean="0"/>
              <a:t>Mr. Dodd’s English Class</a:t>
            </a:r>
          </a:p>
        </p:txBody>
      </p:sp>
      <p:pic>
        <p:nvPicPr>
          <p:cNvPr id="1026" name="Picture 2" descr="https://encrypted-tbn1.gstatic.com/images?q=tbn:ANd9GcTNFyBjqgQCGAetL1NSTvVMcE-NNZhIh6BFWipHsbs9IfdUhSQh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49250"/>
            <a:ext cx="4076700" cy="546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13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0140" y="2523530"/>
            <a:ext cx="2667000" cy="824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: English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924" y="3627725"/>
            <a:ext cx="2971800" cy="914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Today is a hamburger day.</a:t>
            </a:r>
            <a:endParaRPr lang="en-US" dirty="0"/>
          </a:p>
        </p:txBody>
      </p:sp>
      <p:pic>
        <p:nvPicPr>
          <p:cNvPr id="1028" name="Picture 4" descr="http://previews.123rf.com/images/sunlight789/sunlight7891207/sunlight789120700208/14508846-funny-cartoon-burger-character-Stock-Vector-foo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547" flipH="1">
            <a:off x="146893" y="2534036"/>
            <a:ext cx="2305937" cy="210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reviews.123rf.com/images/lenm/lenm1206/lenm120600215/14182554-Mascot-Illustration-Featuring-a-Bottle-of-Ketchup-Stock-Illustration-cartoon-food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8" y="4590642"/>
            <a:ext cx="1409763" cy="207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78281" y="4554108"/>
            <a:ext cx="2993719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day for you to sit on your buns and “catch-up”.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32" name="Picture 8" descr="Image result for cartoon hotd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02056">
            <a:off x="6150928" y="2077761"/>
            <a:ext cx="1149431" cy="378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35816" y="4506198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0C3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not a hotdog day. Nobody shall be laying on their buns. Nobody shall be “dogging” it. Everyone has things to do!</a:t>
            </a:r>
            <a:endParaRPr lang="en-US" sz="2800" dirty="0">
              <a:solidFill>
                <a:srgbClr val="F0C3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77" y="39470"/>
            <a:ext cx="47149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IPad? Use your phone.</a:t>
            </a:r>
          </a:p>
          <a:p>
            <a:r>
              <a:rPr lang="en-US" sz="2400" dirty="0" smtClean="0"/>
              <a:t>The whole hour. I dare you. You should have these apps anyway. Don’t get caught on social media. You all know how to log into these.</a:t>
            </a:r>
            <a:endParaRPr lang="en-US" sz="24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" y="1978462"/>
            <a:ext cx="871322" cy="77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050" y="2100526"/>
            <a:ext cx="582544" cy="58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022" y="2115978"/>
            <a:ext cx="647145" cy="64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73941"/>
            <a:ext cx="457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You can:</a:t>
            </a:r>
            <a:endParaRPr lang="en-US" b="1" u="sng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Work on your “Antigone” review from 1/21 on pg. 1007.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Work on your “Antigone In-depth” assignment from 1/19.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Work on your “MLK” EIO Grind work due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ext Tuesday 1/26.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Re-read parts of the 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Study for the test on Monday.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8281" y="5939103"/>
            <a:ext cx="3157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Please be Respectful and Quiet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-152400"/>
            <a:ext cx="649008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: English I (4</a:t>
            </a:r>
            <a:r>
              <a:rPr lang="en-US" baseline="30000" dirty="0" smtClean="0"/>
              <a:t>th</a:t>
            </a:r>
            <a:r>
              <a:rPr lang="en-US" dirty="0" smtClean="0"/>
              <a:t> hour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3263487"/>
            <a:ext cx="4267200" cy="2544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Complete by 10/25, this summary preparation for Part I Quiz on Monday.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841" y="1809929"/>
            <a:ext cx="7957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IPad? Use your phone. The whole hour. I dare you. You should have these apps anyway. Don’t get caught on social media. You all know how to log into these. There are few paper copies. EX: </a:t>
            </a:r>
            <a:r>
              <a:rPr lang="en-US" sz="2000" dirty="0" smtClean="0">
                <a:hlinkClick r:id="rId2"/>
              </a:rPr>
              <a:t>rpdodd87@putnamcitystudent.org</a:t>
            </a:r>
            <a:r>
              <a:rPr lang="en-US" sz="2000" dirty="0" smtClean="0"/>
              <a:t> </a:t>
            </a:r>
            <a:r>
              <a:rPr lang="en-US" sz="2000" dirty="0" err="1" smtClean="0"/>
              <a:t>pclunch</a:t>
            </a:r>
            <a:r>
              <a:rPr lang="en-US" sz="2000" dirty="0" smtClean="0"/>
              <a:t>#####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428999"/>
            <a:ext cx="4272699" cy="270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1176122" cy="14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722" y="606909"/>
            <a:ext cx="1203020" cy="120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" y="152400"/>
            <a:ext cx="1460326" cy="1460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82533"/>
            <a:ext cx="3886200" cy="2000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0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264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P.H.U.N. Club will meet today after school! Every student is welcome.</vt:lpstr>
      <vt:lpstr>10th: English II</vt:lpstr>
      <vt:lpstr>9th: English I (4th hour only)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P.H.U.N. Club will meet everyday this week after school!</dc:title>
  <dc:creator>PCSD</dc:creator>
  <cp:lastModifiedBy>Reece</cp:lastModifiedBy>
  <cp:revision>10</cp:revision>
  <dcterms:created xsi:type="dcterms:W3CDTF">2016-01-11T15:02:42Z</dcterms:created>
  <dcterms:modified xsi:type="dcterms:W3CDTF">2016-01-22T03:48:45Z</dcterms:modified>
</cp:coreProperties>
</file>